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256" r:id="rId2"/>
    <p:sldId id="257" r:id="rId3"/>
    <p:sldId id="258" r:id="rId4"/>
    <p:sldId id="260" r:id="rId5"/>
    <p:sldId id="261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60" r:id="rId55"/>
    <p:sldId id="361" r:id="rId56"/>
    <p:sldId id="362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05" r:id="rId79"/>
    <p:sldId id="406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453" r:id="rId127"/>
    <p:sldId id="454" r:id="rId128"/>
    <p:sldId id="455" r:id="rId129"/>
    <p:sldId id="456" r:id="rId130"/>
    <p:sldId id="457" r:id="rId131"/>
    <p:sldId id="458" r:id="rId132"/>
    <p:sldId id="459" r:id="rId133"/>
    <p:sldId id="460" r:id="rId134"/>
    <p:sldId id="461" r:id="rId135"/>
    <p:sldId id="462" r:id="rId136"/>
    <p:sldId id="463" r:id="rId137"/>
    <p:sldId id="464" r:id="rId138"/>
    <p:sldId id="465" r:id="rId139"/>
    <p:sldId id="466" r:id="rId140"/>
    <p:sldId id="467" r:id="rId141"/>
    <p:sldId id="468" r:id="rId142"/>
    <p:sldId id="469" r:id="rId143"/>
    <p:sldId id="470" r:id="rId144"/>
    <p:sldId id="471" r:id="rId145"/>
    <p:sldId id="472" r:id="rId146"/>
    <p:sldId id="473" r:id="rId147"/>
    <p:sldId id="474" r:id="rId148"/>
    <p:sldId id="475" r:id="rId14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Jing" initials="YJ" lastIdx="13" clrIdx="0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740"/>
  </p:normalViewPr>
  <p:slideViewPr>
    <p:cSldViewPr>
      <p:cViewPr varScale="1">
        <p:scale>
          <a:sx n="87" d="100"/>
          <a:sy n="87" d="100"/>
        </p:scale>
        <p:origin x="171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25.014" idx="1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57.657" idx="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11:48.252" idx="7">
    <p:pos x="10" y="10"/>
    <p:text>modified value from 71 to 74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E515-E697-41A3-AC17-2EF77531D49B}" type="datetimeFigureOut">
              <a:rPr lang="en-SG" smtClean="0"/>
              <a:t>6/1/22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CE71-389F-4635-AD6D-EE388C4EE2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2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225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98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91.png"/><Relationship Id="rId9" Type="http://schemas.openxmlformats.org/officeDocument/2006/relationships/image" Target="../media/image10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51.png"/><Relationship Id="rId4" Type="http://schemas.openxmlformats.org/officeDocument/2006/relationships/image" Target="../media/image1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72.png"/><Relationship Id="rId4" Type="http://schemas.openxmlformats.org/officeDocument/2006/relationships/image" Target="../media/image18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2430" y="4326922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1466" y="4318932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9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8" y="4166337"/>
            <a:ext cx="1954163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</a:t>
            </a:r>
            <a:r>
              <a:rPr lang="en-SG" b="1" dirty="0">
                <a:solidFill>
                  <a:srgbClr val="CB297B"/>
                </a:solidFill>
                <a:latin typeface="Helvetica Neue"/>
                <a:cs typeface="Helvetica Neue"/>
              </a:rPr>
              <a:t>1</a:t>
            </a:r>
            <a:endParaRPr sz="1800" dirty="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2242"/>
              </p:ext>
            </p:extLst>
          </p:nvPr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</a:t>
                      </a:r>
                      <a:r>
                        <a:rPr lang="en-SG" sz="1700" dirty="0">
                          <a:latin typeface="Helvetica Neue"/>
                          <a:cs typeface="Helvetica Neue"/>
                        </a:rPr>
                        <a:t>4</a:t>
                      </a:r>
                      <a:endParaRPr sz="17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24DC21-4FC2-714B-8241-47F3A0465321}"/>
              </a:ext>
            </a:extLst>
          </p:cNvPr>
          <p:cNvGrpSpPr/>
          <p:nvPr/>
        </p:nvGrpSpPr>
        <p:grpSpPr>
          <a:xfrm>
            <a:off x="6731000" y="6100825"/>
            <a:ext cx="4706716" cy="2172289"/>
            <a:chOff x="5734050" y="5292009"/>
            <a:chExt cx="4706716" cy="2172289"/>
          </a:xfrm>
        </p:grpSpPr>
        <p:sp>
          <p:nvSpPr>
            <p:cNvPr id="3" name="object 3"/>
            <p:cNvSpPr txBox="1"/>
            <p:nvPr/>
          </p:nvSpPr>
          <p:spPr>
            <a:xfrm>
              <a:off x="5986431" y="6151076"/>
              <a:ext cx="118872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680720" algn="l"/>
                </a:tabLst>
              </a:pPr>
              <a:r>
                <a:rPr sz="2000" dirty="0">
                  <a:latin typeface="Helvetica Neue"/>
                  <a:cs typeface="Helvetica Neue"/>
                </a:rPr>
                <a:t>61	52.5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527610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2121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76632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1143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25655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100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00165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4050" y="6019800"/>
              <a:ext cx="4685665" cy="0"/>
            </a:xfrm>
            <a:custGeom>
              <a:avLst/>
              <a:gdLst/>
              <a:ahLst/>
              <a:cxnLst/>
              <a:rect l="l" t="t" r="r" b="b"/>
              <a:pathLst>
                <a:path w="4685665">
                  <a:moveTo>
                    <a:pt x="0" y="0"/>
                  </a:moveTo>
                  <a:lnTo>
                    <a:pt x="4685165" y="0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6539309"/>
              <a:ext cx="4685665" cy="0"/>
            </a:xfrm>
            <a:custGeom>
              <a:avLst/>
              <a:gdLst/>
              <a:ahLst/>
              <a:cxnLst/>
              <a:rect l="l" t="t" r="r" b="b"/>
              <a:pathLst>
                <a:path w="4685665">
                  <a:moveTo>
                    <a:pt x="0" y="0"/>
                  </a:moveTo>
                  <a:lnTo>
                    <a:pt x="4685165" y="0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3434" y="5679519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4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53235" y="5823591"/>
              <a:ext cx="1442085" cy="0"/>
            </a:xfrm>
            <a:custGeom>
              <a:avLst/>
              <a:gdLst/>
              <a:ahLst/>
              <a:cxnLst/>
              <a:rect l="l" t="t" r="r" b="b"/>
              <a:pathLst>
                <a:path w="1442084">
                  <a:moveTo>
                    <a:pt x="0" y="0"/>
                  </a:moveTo>
                  <a:lnTo>
                    <a:pt x="144154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1758" y="5823591"/>
              <a:ext cx="1592580" cy="0"/>
            </a:xfrm>
            <a:custGeom>
              <a:avLst/>
              <a:gdLst/>
              <a:ahLst/>
              <a:cxnLst/>
              <a:rect l="l" t="t" r="r" b="b"/>
              <a:pathLst>
                <a:path w="1592579">
                  <a:moveTo>
                    <a:pt x="0" y="0"/>
                  </a:moveTo>
                  <a:lnTo>
                    <a:pt x="159214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10076" y="5679519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4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535453" y="5704336"/>
              <a:ext cx="1857375" cy="7264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6034">
                <a:lnSpc>
                  <a:spcPct val="100000"/>
                </a:lnSpc>
              </a:pPr>
              <a:r>
                <a:rPr sz="1800" b="1" dirty="0">
                  <a:latin typeface="Helvetica Neue"/>
                  <a:cs typeface="Helvetica Neue"/>
                </a:rPr>
                <a:t>Length is 6</a:t>
              </a:r>
              <a:endParaRPr sz="1800">
                <a:latin typeface="Helvetica Neue"/>
                <a:cs typeface="Helvetica Neue"/>
              </a:endParaRPr>
            </a:p>
            <a:p>
              <a:pPr marL="12700">
                <a:lnSpc>
                  <a:spcPct val="100000"/>
                </a:lnSpc>
                <a:spcBef>
                  <a:spcPts val="1320"/>
                </a:spcBef>
                <a:tabLst>
                  <a:tab pos="680720" algn="l"/>
                  <a:tab pos="1561465" algn="l"/>
                </a:tabLst>
              </a:pPr>
              <a:r>
                <a:rPr sz="2000" dirty="0">
                  <a:latin typeface="Helvetica Neue"/>
                  <a:cs typeface="Helvetica Neue"/>
                </a:rPr>
                <a:t>71	32.5	68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9858985" y="6151076"/>
              <a:ext cx="307975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latin typeface="Helvetica Neue"/>
                  <a:cs typeface="Helvetica Neue"/>
                </a:rPr>
                <a:t>64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416171" y="5461595"/>
              <a:ext cx="1701800" cy="520065"/>
            </a:xfrm>
            <a:custGeom>
              <a:avLst/>
              <a:gdLst/>
              <a:ahLst/>
              <a:cxnLst/>
              <a:rect l="l" t="t" r="r" b="b"/>
              <a:pathLst>
                <a:path w="1701800" h="520064">
                  <a:moveTo>
                    <a:pt x="1701393" y="0"/>
                  </a:moveTo>
                  <a:lnTo>
                    <a:pt x="1363653" y="158352"/>
                  </a:lnTo>
                  <a:lnTo>
                    <a:pt x="63491" y="158352"/>
                  </a:lnTo>
                  <a:lnTo>
                    <a:pt x="49072" y="159996"/>
                  </a:lnTo>
                  <a:lnTo>
                    <a:pt x="14294" y="181700"/>
                  </a:lnTo>
                  <a:lnTo>
                    <a:pt x="0" y="220797"/>
                  </a:lnTo>
                  <a:lnTo>
                    <a:pt x="111" y="457064"/>
                  </a:lnTo>
                  <a:lnTo>
                    <a:pt x="13679" y="495395"/>
                  </a:lnTo>
                  <a:lnTo>
                    <a:pt x="48087" y="517627"/>
                  </a:lnTo>
                  <a:lnTo>
                    <a:pt x="62435" y="519500"/>
                  </a:lnTo>
                  <a:lnTo>
                    <a:pt x="1399844" y="519500"/>
                  </a:lnTo>
                  <a:lnTo>
                    <a:pt x="1439155" y="505820"/>
                  </a:lnTo>
                  <a:lnTo>
                    <a:pt x="1461387" y="471412"/>
                  </a:lnTo>
                  <a:lnTo>
                    <a:pt x="1463268" y="260350"/>
                  </a:lnTo>
                  <a:lnTo>
                    <a:pt x="1701393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9149176" y="5292009"/>
              <a:ext cx="129159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dirty="0">
                  <a:solidFill>
                    <a:srgbClr val="1DB100"/>
                  </a:solidFill>
                  <a:latin typeface="Helvetica Neue"/>
                  <a:cs typeface="Helvetica Neue"/>
                </a:rPr>
                <a:t>6 students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105064" y="6025532"/>
              <a:ext cx="990600" cy="747395"/>
            </a:xfrm>
            <a:custGeom>
              <a:avLst/>
              <a:gdLst/>
              <a:ahLst/>
              <a:cxnLst/>
              <a:rect l="l" t="t" r="r" b="b"/>
              <a:pathLst>
                <a:path w="990600" h="747395">
                  <a:moveTo>
                    <a:pt x="266302" y="0"/>
                  </a:moveTo>
                  <a:lnTo>
                    <a:pt x="226915" y="13687"/>
                  </a:lnTo>
                  <a:lnTo>
                    <a:pt x="204683" y="48096"/>
                  </a:lnTo>
                  <a:lnTo>
                    <a:pt x="202802" y="406796"/>
                  </a:lnTo>
                  <a:lnTo>
                    <a:pt x="0" y="746918"/>
                  </a:lnTo>
                  <a:lnTo>
                    <a:pt x="302418" y="504825"/>
                  </a:lnTo>
                  <a:lnTo>
                    <a:pt x="927100" y="504825"/>
                  </a:lnTo>
                  <a:lnTo>
                    <a:pt x="941518" y="503180"/>
                  </a:lnTo>
                  <a:lnTo>
                    <a:pt x="976296" y="481476"/>
                  </a:lnTo>
                  <a:lnTo>
                    <a:pt x="990591" y="442380"/>
                  </a:lnTo>
                  <a:lnTo>
                    <a:pt x="990479" y="62444"/>
                  </a:lnTo>
                  <a:lnTo>
                    <a:pt x="976911" y="24112"/>
                  </a:lnTo>
                  <a:lnTo>
                    <a:pt x="942503" y="1881"/>
                  </a:lnTo>
                  <a:lnTo>
                    <a:pt x="928155" y="8"/>
                  </a:lnTo>
                  <a:lnTo>
                    <a:pt x="26630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787516" y="6867398"/>
              <a:ext cx="1455420" cy="5969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9710" marR="5080" indent="-207645">
                <a:lnSpc>
                  <a:spcPct val="104200"/>
                </a:lnSpc>
              </a:pPr>
              <a:r>
                <a:rPr sz="2000" b="1" dirty="0">
                  <a:solidFill>
                    <a:srgbClr val="CB297B"/>
                  </a:solidFill>
                  <a:latin typeface="Helvetica Neue"/>
                  <a:cs typeface="Helvetica Neue"/>
                </a:rPr>
                <a:t>Index of the item is 2</a:t>
              </a:r>
              <a:endParaRPr sz="2000">
                <a:latin typeface="Helvetica Neue"/>
                <a:cs typeface="Helvetica Neue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BC6FA6B6-0DB5-F641-AEEB-742D90482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53139"/>
              </p:ext>
            </p:extLst>
          </p:nvPr>
        </p:nvGraphicFramePr>
        <p:xfrm>
          <a:off x="1245739" y="6125131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90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31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31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0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65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02498"/>
              </p:ext>
            </p:extLst>
          </p:nvPr>
        </p:nvGraphicFramePr>
        <p:xfrm>
          <a:off x="22352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7E0A8538-343C-4C4B-82CF-8F568022180C}"/>
              </a:ext>
            </a:extLst>
          </p:cNvPr>
          <p:cNvSpPr/>
          <p:nvPr/>
        </p:nvSpPr>
        <p:spPr>
          <a:xfrm>
            <a:off x="8434939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8D648C4-F4CE-1641-984C-F41E0F82FD64}"/>
              </a:ext>
            </a:extLst>
          </p:cNvPr>
          <p:cNvSpPr/>
          <p:nvPr/>
        </p:nvSpPr>
        <p:spPr>
          <a:xfrm>
            <a:off x="9210835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E82FE377-8E7D-7341-9D48-CEFF197D18D2}"/>
              </a:ext>
            </a:extLst>
          </p:cNvPr>
          <p:cNvSpPr/>
          <p:nvPr/>
        </p:nvSpPr>
        <p:spPr>
          <a:xfrm>
            <a:off x="7639993" y="619763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EA4E31B-C82F-D94B-A890-B12A8C24A92F}"/>
              </a:ext>
            </a:extLst>
          </p:cNvPr>
          <p:cNvSpPr/>
          <p:nvPr/>
        </p:nvSpPr>
        <p:spPr>
          <a:xfrm>
            <a:off x="7639993" y="669627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F9ECCE35-58FF-4E4C-A0A4-9AB45074F591}"/>
              </a:ext>
            </a:extLst>
          </p:cNvPr>
          <p:cNvSpPr/>
          <p:nvPr/>
        </p:nvSpPr>
        <p:spPr>
          <a:xfrm>
            <a:off x="7639993" y="7194921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3B13519-A80E-6B46-AE05-6AFB6064D245}"/>
              </a:ext>
            </a:extLst>
          </p:cNvPr>
          <p:cNvSpPr/>
          <p:nvPr/>
        </p:nvSpPr>
        <p:spPr>
          <a:xfrm>
            <a:off x="7639993" y="7693564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55944CF6-14AE-0C49-AF95-2FCAED744A8E}"/>
              </a:ext>
            </a:extLst>
          </p:cNvPr>
          <p:cNvSpPr/>
          <p:nvPr/>
        </p:nvSpPr>
        <p:spPr>
          <a:xfrm>
            <a:off x="7639993" y="819220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914780D4-49F5-9441-95AD-33705595E832}"/>
              </a:ext>
            </a:extLst>
          </p:cNvPr>
          <p:cNvSpPr/>
          <p:nvPr/>
        </p:nvSpPr>
        <p:spPr>
          <a:xfrm>
            <a:off x="9986731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E4643BCE-F999-534F-B23B-98E262A1F670}"/>
              </a:ext>
            </a:extLst>
          </p:cNvPr>
          <p:cNvSpPr/>
          <p:nvPr/>
        </p:nvSpPr>
        <p:spPr>
          <a:xfrm>
            <a:off x="7639993" y="5698996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A9E8DFC-269C-C247-9E2A-1BF01716A81C}"/>
              </a:ext>
            </a:extLst>
          </p:cNvPr>
          <p:cNvSpPr/>
          <p:nvPr/>
        </p:nvSpPr>
        <p:spPr>
          <a:xfrm>
            <a:off x="7639993" y="869084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D439C661-8270-324A-8B0B-3A6E58A8F312}"/>
              </a:ext>
            </a:extLst>
          </p:cNvPr>
          <p:cNvSpPr/>
          <p:nvPr/>
        </p:nvSpPr>
        <p:spPr>
          <a:xfrm>
            <a:off x="9652678" y="5502935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7ABE7655-54C8-0847-9A77-9E6A86F83336}"/>
              </a:ext>
            </a:extLst>
          </p:cNvPr>
          <p:cNvSpPr/>
          <p:nvPr/>
        </p:nvSpPr>
        <p:spPr>
          <a:xfrm>
            <a:off x="7665235" y="5502935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5876F4AB-F194-2143-A7A6-3B7EA016A05B}"/>
              </a:ext>
            </a:extLst>
          </p:cNvPr>
          <p:cNvSpPr/>
          <p:nvPr/>
        </p:nvSpPr>
        <p:spPr>
          <a:xfrm>
            <a:off x="9993304" y="5358862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64DB83E-8F7C-7C4C-868D-D1E71B2F349B}"/>
              </a:ext>
            </a:extLst>
          </p:cNvPr>
          <p:cNvSpPr/>
          <p:nvPr/>
        </p:nvSpPr>
        <p:spPr>
          <a:xfrm>
            <a:off x="7197469" y="8693166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D7ED56C-6E34-5946-BD94-A5157281252F}"/>
              </a:ext>
            </a:extLst>
          </p:cNvPr>
          <p:cNvSpPr/>
          <p:nvPr/>
        </p:nvSpPr>
        <p:spPr>
          <a:xfrm>
            <a:off x="7341543" y="5712093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76A8BFD-5CC4-5B48-92F2-CCBDB4B9E167}"/>
              </a:ext>
            </a:extLst>
          </p:cNvPr>
          <p:cNvSpPr/>
          <p:nvPr/>
        </p:nvSpPr>
        <p:spPr>
          <a:xfrm>
            <a:off x="7341543" y="7694509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8F34146A-0B2F-794F-988D-136E59CF76F3}"/>
              </a:ext>
            </a:extLst>
          </p:cNvPr>
          <p:cNvSpPr/>
          <p:nvPr/>
        </p:nvSpPr>
        <p:spPr>
          <a:xfrm>
            <a:off x="7197469" y="5702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C2D44D0-7FA4-814F-9D0D-161D3E49DF1F}"/>
              </a:ext>
            </a:extLst>
          </p:cNvPr>
          <p:cNvSpPr txBox="1"/>
          <p:nvPr/>
        </p:nvSpPr>
        <p:spPr>
          <a:xfrm>
            <a:off x="7234987" y="6823028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FE0BF43A-A71B-6640-9203-9E3DEC8AC4F0}"/>
              </a:ext>
            </a:extLst>
          </p:cNvPr>
          <p:cNvSpPr/>
          <p:nvPr/>
        </p:nvSpPr>
        <p:spPr>
          <a:xfrm>
            <a:off x="8191775" y="5129872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F9B9ED0D-A372-F645-996F-12FED729CAA7}"/>
              </a:ext>
            </a:extLst>
          </p:cNvPr>
          <p:cNvSpPr/>
          <p:nvPr/>
        </p:nvSpPr>
        <p:spPr>
          <a:xfrm>
            <a:off x="6996857" y="6702232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87D1140B-3E5D-6C4D-A25C-3E66FAEC51CA}"/>
              </a:ext>
            </a:extLst>
          </p:cNvPr>
          <p:cNvSpPr txBox="1"/>
          <p:nvPr/>
        </p:nvSpPr>
        <p:spPr>
          <a:xfrm>
            <a:off x="5595445" y="7091111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17A79406-69C3-C845-8D14-B26C559BCD7F}"/>
              </a:ext>
            </a:extLst>
          </p:cNvPr>
          <p:cNvSpPr/>
          <p:nvPr/>
        </p:nvSpPr>
        <p:spPr>
          <a:xfrm>
            <a:off x="9210516" y="7011460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717615BA-5F50-0040-B7CF-46246A664CCF}"/>
              </a:ext>
            </a:extLst>
          </p:cNvPr>
          <p:cNvSpPr txBox="1"/>
          <p:nvPr/>
        </p:nvSpPr>
        <p:spPr>
          <a:xfrm>
            <a:off x="10535615" y="6776270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4" name="object 16">
            <a:extLst>
              <a:ext uri="{FF2B5EF4-FFF2-40B4-BE49-F238E27FC236}">
                <a16:creationId xmlns:a16="http://schemas.microsoft.com/office/drawing/2014/main" id="{D3F8EEF5-582A-BA49-B262-5D78710FF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20883"/>
              </p:ext>
            </p:extLst>
          </p:nvPr>
        </p:nvGraphicFramePr>
        <p:xfrm>
          <a:off x="7633643" y="5358862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Tea +Biscut Makes Best Combination Ever | Meme on ME.ME">
            <a:extLst>
              <a:ext uri="{FF2B5EF4-FFF2-40B4-BE49-F238E27FC236}">
                <a16:creationId xmlns:a16="http://schemas.microsoft.com/office/drawing/2014/main" id="{DD432468-EAC1-46F2-A096-E3BB377DC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6" y="3352800"/>
            <a:ext cx="4762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4002586" y="3204425"/>
            <a:ext cx="5105400" cy="6209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4745</Words>
  <Application>Microsoft Macintosh PowerPoint</Application>
  <PresentationFormat>Custom</PresentationFormat>
  <Paragraphs>1959</Paragraphs>
  <Slides>148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61" baseType="lpstr">
      <vt:lpstr>Arial</vt:lpstr>
      <vt:lpstr>Arial Rounded MT Bold</vt:lpstr>
      <vt:lpstr>Calibri</vt:lpstr>
      <vt:lpstr>Courier</vt:lpstr>
      <vt:lpstr>Courier New</vt:lpstr>
      <vt:lpstr>Helvetica</vt:lpstr>
      <vt:lpstr>Helvetica Light</vt:lpstr>
      <vt:lpstr>Helvetica Neue</vt:lpstr>
      <vt:lpstr>Helvetica Neue Medium</vt:lpstr>
      <vt:lpstr>Lucida Grande</vt:lpstr>
      <vt:lpstr>STIXGeneral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Microsoft Office User</cp:lastModifiedBy>
  <cp:revision>35</cp:revision>
  <dcterms:created xsi:type="dcterms:W3CDTF">2020-12-18T13:59:49Z</dcterms:created>
  <dcterms:modified xsi:type="dcterms:W3CDTF">2022-01-06T13:29:46Z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